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81" d="100"/>
          <a:sy n="81" d="100"/>
        </p:scale>
        <p:origin x="-28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063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132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08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56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34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102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4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23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51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602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234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70596-0CC5-4FCA-8D97-5053CCF39C34}" type="datetimeFigureOut">
              <a:rPr lang="ru-RU" smtClean="0"/>
              <a:t>10.01.2024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98AA8-02B3-4AD2-ACE4-1099198C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43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unforkids.ru/pictures/ny_fwp/nyphwp2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854" y="204093"/>
            <a:ext cx="11126912" cy="661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4674" y="585627"/>
            <a:ext cx="8907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Структурное подразделение - детский сад комбинированного вида "Ласточка" Муниципального общеобразовательного учреждения - средней общеобразовательной школы №3 города Аткарска Саратовской области имени Героя Советского Союза Антонова Владимира Семеновича.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2652" y="4303693"/>
            <a:ext cx="8661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	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НОВЫЙ ГОД! Новый год в гости к нам идёт!</a:t>
            </a:r>
          </a:p>
          <a:p>
            <a:pPr algn="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Утренник в младшей группе ЯГОДКА 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679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90" y="171867"/>
            <a:ext cx="6191129" cy="46578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912" y="795175"/>
            <a:ext cx="5496675" cy="621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0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18" y="0"/>
            <a:ext cx="4255873" cy="55840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275" y="1191802"/>
            <a:ext cx="7239092" cy="600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06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4171308" cy="54658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4233" y="-149807"/>
            <a:ext cx="4815155" cy="5765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2117" y="2680740"/>
            <a:ext cx="3924728" cy="424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82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85" y="246580"/>
            <a:ext cx="3554857" cy="66114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986186"/>
            <a:ext cx="7690339" cy="39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31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66" y="128427"/>
            <a:ext cx="3882454" cy="7075614"/>
          </a:xfrm>
          <a:prstGeom prst="rect">
            <a:avLst/>
          </a:prstGeom>
        </p:spPr>
      </p:pic>
      <p:pic>
        <p:nvPicPr>
          <p:cNvPr id="2052" name="Picture 4" descr="https://fresh-cards.ru/images/cards/novogodnyaya-otkrytka-s-dedom-morozom-i-snegourochko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1" y="128427"/>
            <a:ext cx="6256960" cy="707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989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31</Words>
  <Application>Microsoft Office PowerPoint</Application>
  <PresentationFormat>Произвольный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светлана афанасьева</cp:lastModifiedBy>
  <cp:revision>4</cp:revision>
  <dcterms:created xsi:type="dcterms:W3CDTF">2024-01-08T12:36:26Z</dcterms:created>
  <dcterms:modified xsi:type="dcterms:W3CDTF">2024-01-10T04:53:21Z</dcterms:modified>
</cp:coreProperties>
</file>